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7" Type="http://schemas.openxmlformats.org/officeDocument/2006/relationships/viewProps" Target="viewProps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9" Type="http://schemas.openxmlformats.org/officeDocument/2006/relationships/tableStyles" Target="tableStyles.xml" /><Relationship Id="rId18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Teaching with AI: From Passive Users to Critical Partners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 Innovative Assessment for a GenAI-Driven World</a:t>
            </a:r>
            <a:br/>
            <a:br/>
            <a:r>
              <a:rPr/>
              <a:t>Dr. Michael Borck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2025-11-27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Design &amp; Authenticity</a:t>
            </a:r>
          </a:p>
        </p:txBody>
      </p:sp>
      <p:pic>
        <p:nvPicPr>
          <p:cNvPr descr="./images/logistics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Academic Integrity as Transparency</a:t>
            </a:r>
          </a:p>
        </p:txBody>
      </p:sp>
      <p:pic>
        <p:nvPicPr>
          <p:cNvPr descr="./images/integrity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pic>
        <p:nvPicPr>
          <p:cNvPr descr="./images/journey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Thank You</a:t>
            </a:r>
          </a:p>
        </p:txBody>
      </p:sp>
      <p:pic>
        <p:nvPicPr>
          <p:cNvPr descr="./images/question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Dr. Michael Borck</a:t>
            </a:r>
            <a:r>
              <a:rPr/>
              <a:t> michael.borck@curtin.edu.au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Welcome</a:t>
            </a:r>
          </a:p>
        </p:txBody>
      </p:sp>
      <p:pic>
        <p:nvPicPr>
          <p:cNvPr descr="./images/copilot-2-sigma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54200" y="1193800"/>
            <a:ext cx="5422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Context: An Industry in Motion</a:t>
            </a:r>
          </a:p>
        </p:txBody>
      </p:sp>
      <p:pic>
        <p:nvPicPr>
          <p:cNvPr descr="./images/amplify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Challenge: Assessing </a:t>
            </a:r>
            <a:r>
              <a:rPr i="1"/>
              <a:t>with</a:t>
            </a:r>
            <a:r>
              <a:rPr/>
              <a:t> AI</a:t>
            </a:r>
          </a:p>
        </p:txBody>
      </p:sp>
      <p:pic>
        <p:nvPicPr>
          <p:cNvPr descr="./images/challenge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Assessment: The ‘CloudCore’ Audit</a:t>
            </a:r>
          </a:p>
        </p:txBody>
      </p:sp>
      <p:pic>
        <p:nvPicPr>
          <p:cNvPr descr="./images/cloudcore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57200" y="1651000"/>
            <a:ext cx="8229600" cy="24765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Innovation 1: AI as the “Client”</a:t>
            </a:r>
          </a:p>
        </p:txBody>
      </p:sp>
      <p:pic>
        <p:nvPicPr>
          <p:cNvPr descr="./images/client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Innovation 2: AI as the “Intern”</a:t>
            </a:r>
          </a:p>
        </p:txBody>
      </p:sp>
      <p:pic>
        <p:nvPicPr>
          <p:cNvPr descr="./images/intern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Student as “Author”</a:t>
            </a:r>
          </a:p>
        </p:txBody>
      </p:sp>
      <p:pic>
        <p:nvPicPr>
          <p:cNvPr descr="./images/author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Pedagogy: “Thinking </a:t>
            </a:r>
            <a:r>
              <a:rPr i="1"/>
              <a:t>with</a:t>
            </a:r>
            <a:r>
              <a:rPr/>
              <a:t> AI”</a:t>
            </a:r>
          </a:p>
        </p:txBody>
      </p:sp>
      <p:pic>
        <p:nvPicPr>
          <p:cNvPr descr="./images/student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with AI: From Passive Users to Critical Partners</dc:title>
  <dc:creator>Dr. Michael Borck</dc:creator>
  <cp:keywords/>
  <dcterms:created xsi:type="dcterms:W3CDTF">2025-11-26T11:45:16Z</dcterms:created>
  <dcterms:modified xsi:type="dcterms:W3CDTF">2025-11-26T11:45:16Z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y-affiliation">
    <vt:lpwstr/>
  </property>
  <property fmtid="{D5CDD505-2E9C-101B-9397-08002B2CF9AE}" pid="6" name="by-author">
    <vt:lpwstr/>
  </property>
  <property fmtid="{D5CDD505-2E9C-101B-9397-08002B2CF9AE}" pid="7" name="date">
    <vt:lpwstr>2025-11-27</vt:lpwstr>
  </property>
  <property fmtid="{D5CDD505-2E9C-101B-9397-08002B2CF9AE}" pid="8" name="footer">
    <vt:lpwstr>An Innovative Assessment for a GenAI-Driven World | Michael Borck</vt:lpwstr>
  </property>
  <property fmtid="{D5CDD505-2E9C-101B-9397-08002B2CF9AE}" pid="9" name="header-includes">
    <vt:lpwstr/>
  </property>
  <property fmtid="{D5CDD505-2E9C-101B-9397-08002B2CF9AE}" pid="10" name="include-after">
    <vt:lpwstr/>
  </property>
  <property fmtid="{D5CDD505-2E9C-101B-9397-08002B2CF9AE}" pid="11" name="include-before">
    <vt:lpwstr/>
  </property>
  <property fmtid="{D5CDD505-2E9C-101B-9397-08002B2CF9AE}" pid="12" name="institute">
    <vt:lpwstr>Faculty of Business &amp; Law, School of Management &amp; Marketing</vt:lpwstr>
  </property>
  <property fmtid="{D5CDD505-2E9C-101B-9397-08002B2CF9AE}" pid="13" name="institutes">
    <vt:lpwstr/>
  </property>
  <property fmtid="{D5CDD505-2E9C-101B-9397-08002B2CF9AE}" pid="14" name="labels">
    <vt:lpwstr/>
  </property>
  <property fmtid="{D5CDD505-2E9C-101B-9397-08002B2CF9AE}" pid="15" name="subtitle">
    <vt:lpwstr>An Innovative Assessment for a GenAI-Driven World</vt:lpwstr>
  </property>
  <property fmtid="{D5CDD505-2E9C-101B-9397-08002B2CF9AE}" pid="16" name="toc-title">
    <vt:lpwstr>Table of contents</vt:lpwstr>
  </property>
</Properties>
</file>